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jpeg" ContentType="image/jpeg"/>
  <Default Extension="xml" ContentType="application/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8" r:id="rId3"/>
    <p:sldId id="257" r:id="rId4"/>
    <p:sldId id="259" r:id="rId5"/>
  </p:sldIdLst>
  <p:sldSz cx="4141788" cy="2341563"/>
  <p:notesSz cx="9144000" cy="6858000"/>
  <p:defaultTextStyle>
    <a:defPPr>
      <a:defRPr lang="en-US"/>
    </a:defPPr>
    <a:lvl1pPr marL="0" algn="l" defTabSz="185212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1pPr>
    <a:lvl2pPr marL="185212" algn="l" defTabSz="185212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2pPr>
    <a:lvl3pPr marL="370423" algn="l" defTabSz="185212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3pPr>
    <a:lvl4pPr marL="555635" algn="l" defTabSz="185212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4pPr>
    <a:lvl5pPr marL="740847" algn="l" defTabSz="185212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5pPr>
    <a:lvl6pPr marL="926059" algn="l" defTabSz="185212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6pPr>
    <a:lvl7pPr marL="1111270" algn="l" defTabSz="185212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7pPr>
    <a:lvl8pPr marL="1296482" algn="l" defTabSz="185212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8pPr>
    <a:lvl9pPr marL="1481694" algn="l" defTabSz="185212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>
        <p:scale>
          <a:sx n="300" d="100"/>
          <a:sy n="300" d="100"/>
        </p:scale>
        <p:origin x="-1848" y="-792"/>
      </p:cViewPr>
      <p:guideLst>
        <p:guide orient="horz" pos="738"/>
        <p:guide pos="130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2983AF-6A83-3842-B976-D5721BF53410}" type="datetimeFigureOut">
              <a:rPr lang="en-US" smtClean="0"/>
              <a:pPr/>
              <a:t>5/17/10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7113" y="514350"/>
            <a:ext cx="4549775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EF416D-349C-C540-BFAD-02295C7AB65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85212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1pPr>
    <a:lvl2pPr marL="185212" algn="l" defTabSz="185212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2pPr>
    <a:lvl3pPr marL="370423" algn="l" defTabSz="185212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3pPr>
    <a:lvl4pPr marL="555635" algn="l" defTabSz="185212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4pPr>
    <a:lvl5pPr marL="740847" algn="l" defTabSz="185212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5pPr>
    <a:lvl6pPr marL="926059" algn="l" defTabSz="185212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6pPr>
    <a:lvl7pPr marL="1111270" algn="l" defTabSz="185212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7pPr>
    <a:lvl8pPr marL="1296482" algn="l" defTabSz="185212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8pPr>
    <a:lvl9pPr marL="1481694" algn="l" defTabSz="185212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141788" cy="2341563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1954195"/>
            <a:ext cx="4141788" cy="387368"/>
          </a:xfrm>
          <a:noFill/>
        </p:spPr>
        <p:txBody>
          <a:bodyPr/>
          <a:lstStyle>
            <a:lvl1pPr>
              <a:buNone/>
              <a:defRPr>
                <a:effectLst>
                  <a:outerShdw blurRad="50800" dist="38100" dir="2700000" algn="tl" rotWithShape="0">
                    <a:schemeClr val="tx1">
                      <a:alpha val="43000"/>
                    </a:schemeClr>
                  </a:outerShdw>
                </a:effectLst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AU" dirty="0" smtClean="0"/>
              <a:t>Fading caption (3s to fade, starts after 5s)</a:t>
            </a:r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>
        <p:tmplLst>
          <p:tmpl lvl="1">
            <p:tnLst>
              <p:par>
                <p:cTn presetID="10" presetClass="exit" presetSubtype="0" fill="hold" nodeType="afterEffect">
                  <p:stCondLst>
                    <p:cond delay="5000"/>
                  </p:stCondLst>
                  <p:childTnLst>
                    <p:animEffect transition="out" filter="fade">
                      <p:cBhvr>
                        <p:cTn dur="3000"/>
                        <p:tgtEl>
                          <p:spTgt spid="9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2999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  <p:tmpl>
            <p:tnLst>
              <p:par>
                <p:cTn presetID="1" presetClass="exit" presetSubtype="0" fill="hold" nodeType="afterEffect">
                  <p:stCondLst>
                    <p:cond delay="3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141788" cy="2341563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1954195"/>
            <a:ext cx="4141788" cy="387368"/>
          </a:xfrm>
          <a:noFill/>
        </p:spPr>
        <p:txBody>
          <a:bodyPr/>
          <a:lstStyle>
            <a:lvl1pPr>
              <a:buNone/>
              <a:defRPr>
                <a:effectLst>
                  <a:outerShdw blurRad="50800" dist="38100" dir="2700000" algn="tl" rotWithShape="0">
                    <a:schemeClr val="tx1">
                      <a:alpha val="43000"/>
                    </a:schemeClr>
                  </a:outerShdw>
                </a:effectLst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AU" dirty="0" smtClean="0"/>
              <a:t>Fading and lowering caption (3s to fade, starts after 5s)</a:t>
            </a:r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3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>
        <p:tmplLst>
          <p:tmpl lvl="1">
            <p:tnLst>
              <p:par>
                <p:cTn presetID="42" presetClass="exit" presetSubtype="0" fill="hold" nodeType="afterEffect">
                  <p:stCondLst>
                    <p:cond delay="5000"/>
                  </p:stCondLst>
                  <p:childTnLst>
                    <p:animEffect transition="out" filter="fade">
                      <p:cBhvr>
                        <p:cTn dur="30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3000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ppt_x"/>
                          </p:val>
                        </p:tav>
                        <p:tav tm="100000">
                          <p:val>
                            <p:strVal val="ppt_x"/>
                          </p:val>
                        </p:tav>
                      </p:tavLst>
                    </p:anim>
                    <p:anim calcmode="lin" valueType="num">
                      <p:cBhvr>
                        <p:cTn dur="3000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ppt_y"/>
                          </p:val>
                        </p:tav>
                        <p:tav tm="100000">
                          <p:val>
                            <p:strVal val="ppt_y+.1"/>
                          </p:val>
                        </p:tav>
                      </p:tavLst>
                    </p:anim>
                    <p:set>
                      <p:cBhvr>
                        <p:cTn dur="1" fill="hold">
                          <p:stCondLst>
                            <p:cond delay="2999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  <p:tmpl>
            <p:tnLst>
              <p:par>
                <p:cTn presetID="1" presetClass="exit" presetSubtype="0" fill="hold" nodeType="afterEffect">
                  <p:stCondLst>
                    <p:cond delay="3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141788" cy="23415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165100"/>
            <a:ext cx="4141788" cy="2176463"/>
          </a:xfrm>
          <a:noFill/>
        </p:spPr>
        <p:txBody>
          <a:bodyPr/>
          <a:lstStyle>
            <a:lvl1pPr>
              <a:buNone/>
              <a:defRPr>
                <a:effectLst>
                  <a:outerShdw blurRad="50800" dist="38100" dir="2700000" algn="tl" rotWithShape="0">
                    <a:schemeClr val="tx1">
                      <a:alpha val="43000"/>
                    </a:schemeClr>
                  </a:outerShdw>
                </a:effectLst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AU" dirty="0" smtClean="0"/>
              <a:t>Fading caption (3s to fade, starts after 5s)</a:t>
            </a:r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>
        <p:tmplLst>
          <p:tmpl lvl="1">
            <p:tnLst>
              <p:par>
                <p:cTn presetID="10" presetClass="exit" presetSubtype="0" fill="hold" nodeType="afterEffect">
                  <p:stCondLst>
                    <p:cond delay="5000"/>
                  </p:stCondLst>
                  <p:childTnLst>
                    <p:animEffect transition="out" filter="fade">
                      <p:cBhvr>
                        <p:cTn dur="3000"/>
                        <p:tgtEl>
                          <p:spTgt spid="4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2999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  <p:tmpl>
            <p:tnLst>
              <p:par>
                <p:cTn presetID="1" presetClass="exit" presetSubtype="0" fill="hold" nodeType="afterEffect">
                  <p:stCondLst>
                    <p:cond delay="3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141788" cy="23415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165100"/>
            <a:ext cx="4141788" cy="2176463"/>
          </a:xfrm>
          <a:noFill/>
        </p:spPr>
        <p:txBody>
          <a:bodyPr/>
          <a:lstStyle>
            <a:lvl1pPr>
              <a:buNone/>
              <a:defRPr>
                <a:effectLst>
                  <a:outerShdw blurRad="50800" dist="38100" dir="2700000" algn="tl" rotWithShape="0">
                    <a:schemeClr val="tx1">
                      <a:alpha val="43000"/>
                    </a:schemeClr>
                  </a:outerShdw>
                </a:effectLst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AU" dirty="0" smtClean="0"/>
              <a:t>Fading and lowering caption (3s to fade, starts after 5s)</a:t>
            </a:r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>
        <p:tmplLst>
          <p:tmpl lvl="1">
            <p:tnLst>
              <p:par>
                <p:cTn presetID="42" presetClass="exit" presetSubtype="0" fill="hold" nodeType="afterEffect">
                  <p:stCondLst>
                    <p:cond delay="5000"/>
                  </p:stCondLst>
                  <p:childTnLst>
                    <p:animEffect transition="out" filter="fade">
                      <p:cBhvr>
                        <p:cTn dur="30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3000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ppt_x"/>
                          </p:val>
                        </p:tav>
                        <p:tav tm="100000">
                          <p:val>
                            <p:strVal val="ppt_x"/>
                          </p:val>
                        </p:tav>
                      </p:tavLst>
                    </p:anim>
                    <p:anim calcmode="lin" valueType="num">
                      <p:cBhvr>
                        <p:cTn dur="30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ppt_y"/>
                          </p:val>
                        </p:tav>
                        <p:tav tm="100000">
                          <p:val>
                            <p:strVal val="ppt_y+.1"/>
                          </p:val>
                        </p:tav>
                      </p:tavLst>
                    </p:anim>
                    <p:set>
                      <p:cBhvr>
                        <p:cTn dur="1" fill="hold">
                          <p:stCondLst>
                            <p:cond delay="2999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  <p:tmpl>
            <p:tnLst>
              <p:par>
                <p:cTn presetID="1" presetClass="exit" presetSubtype="0" fill="hold" nodeType="afterEffect">
                  <p:stCondLst>
                    <p:cond delay="3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0634" y="727403"/>
            <a:ext cx="3520520" cy="501918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1268" y="1326886"/>
            <a:ext cx="2899252" cy="5983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85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70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55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408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260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11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96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816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07090" y="2170282"/>
            <a:ext cx="966417" cy="124667"/>
          </a:xfrm>
          <a:prstGeom prst="rect">
            <a:avLst/>
          </a:prstGeom>
        </p:spPr>
        <p:txBody>
          <a:bodyPr/>
          <a:lstStyle/>
          <a:p>
            <a:fld id="{A5EF07B9-C714-754A-86A2-7DAE7A1ADB68}" type="datetimeFigureOut">
              <a:rPr lang="en-US" smtClean="0"/>
              <a:pPr/>
              <a:t>5/17/10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15111" y="2170282"/>
            <a:ext cx="1311566" cy="12466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68282" y="2170282"/>
            <a:ext cx="966417" cy="124667"/>
          </a:xfrm>
          <a:prstGeom prst="rect">
            <a:avLst/>
          </a:prstGeom>
        </p:spPr>
        <p:txBody>
          <a:bodyPr/>
          <a:lstStyle/>
          <a:p>
            <a:fld id="{FDAAADA3-D2B3-AF40-AA3A-91DD94965D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07090" y="2170282"/>
            <a:ext cx="966417" cy="124667"/>
          </a:xfrm>
          <a:prstGeom prst="rect">
            <a:avLst/>
          </a:prstGeom>
        </p:spPr>
        <p:txBody>
          <a:bodyPr/>
          <a:lstStyle/>
          <a:p>
            <a:fld id="{A5EF07B9-C714-754A-86A2-7DAE7A1ADB68}" type="datetimeFigureOut">
              <a:rPr lang="en-US" smtClean="0"/>
              <a:pPr/>
              <a:t>5/17/10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15111" y="2170282"/>
            <a:ext cx="1311566" cy="12466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68282" y="2170282"/>
            <a:ext cx="966417" cy="124667"/>
          </a:xfrm>
          <a:prstGeom prst="rect">
            <a:avLst/>
          </a:prstGeom>
        </p:spPr>
        <p:txBody>
          <a:bodyPr/>
          <a:lstStyle/>
          <a:p>
            <a:fld id="{FDAAADA3-D2B3-AF40-AA3A-91DD94965D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173" y="1504671"/>
            <a:ext cx="3520520" cy="465060"/>
          </a:xfrm>
        </p:spPr>
        <p:txBody>
          <a:bodyPr anchor="t"/>
          <a:lstStyle>
            <a:lvl1pPr algn="l">
              <a:defRPr sz="16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7173" y="992454"/>
            <a:ext cx="3520520" cy="512217"/>
          </a:xfrm>
        </p:spPr>
        <p:txBody>
          <a:bodyPr anchor="b"/>
          <a:lstStyle>
            <a:lvl1pPr marL="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1pPr>
            <a:lvl2pPr marL="185212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2pPr>
            <a:lvl3pPr marL="370423" indent="0">
              <a:buNone/>
              <a:defRPr sz="600">
                <a:solidFill>
                  <a:schemeClr val="tx1">
                    <a:tint val="75000"/>
                  </a:schemeClr>
                </a:solidFill>
              </a:defRPr>
            </a:lvl3pPr>
            <a:lvl4pPr marL="555635" indent="0">
              <a:buNone/>
              <a:defRPr sz="600">
                <a:solidFill>
                  <a:schemeClr val="tx1">
                    <a:tint val="75000"/>
                  </a:schemeClr>
                </a:solidFill>
              </a:defRPr>
            </a:lvl4pPr>
            <a:lvl5pPr marL="740847" indent="0">
              <a:buNone/>
              <a:defRPr sz="600">
                <a:solidFill>
                  <a:schemeClr val="tx1">
                    <a:tint val="75000"/>
                  </a:schemeClr>
                </a:solidFill>
              </a:defRPr>
            </a:lvl5pPr>
            <a:lvl6pPr marL="926059" indent="0">
              <a:buNone/>
              <a:defRPr sz="600">
                <a:solidFill>
                  <a:schemeClr val="tx1">
                    <a:tint val="75000"/>
                  </a:schemeClr>
                </a:solidFill>
              </a:defRPr>
            </a:lvl6pPr>
            <a:lvl7pPr marL="1111270" indent="0">
              <a:buNone/>
              <a:defRPr sz="600">
                <a:solidFill>
                  <a:schemeClr val="tx1">
                    <a:tint val="75000"/>
                  </a:schemeClr>
                </a:solidFill>
              </a:defRPr>
            </a:lvl7pPr>
            <a:lvl8pPr marL="1296482" indent="0">
              <a:buNone/>
              <a:defRPr sz="600">
                <a:solidFill>
                  <a:schemeClr val="tx1">
                    <a:tint val="75000"/>
                  </a:schemeClr>
                </a:solidFill>
              </a:defRPr>
            </a:lvl8pPr>
            <a:lvl9pPr marL="1481694" indent="0">
              <a:buNone/>
              <a:defRPr sz="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07090" y="2170282"/>
            <a:ext cx="966417" cy="124667"/>
          </a:xfrm>
          <a:prstGeom prst="rect">
            <a:avLst/>
          </a:prstGeom>
        </p:spPr>
        <p:txBody>
          <a:bodyPr/>
          <a:lstStyle/>
          <a:p>
            <a:fld id="{A5EF07B9-C714-754A-86A2-7DAE7A1ADB68}" type="datetimeFigureOut">
              <a:rPr lang="en-US" smtClean="0"/>
              <a:pPr/>
              <a:t>5/17/10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15111" y="2170282"/>
            <a:ext cx="1311566" cy="12466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68282" y="2170282"/>
            <a:ext cx="966417" cy="124667"/>
          </a:xfrm>
          <a:prstGeom prst="rect">
            <a:avLst/>
          </a:prstGeom>
        </p:spPr>
        <p:txBody>
          <a:bodyPr/>
          <a:lstStyle/>
          <a:p>
            <a:fld id="{FDAAADA3-D2B3-AF40-AA3A-91DD94965D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3478" y="186458"/>
            <a:ext cx="809662" cy="527936"/>
          </a:xfrm>
        </p:spPr>
        <p:txBody>
          <a:bodyPr/>
          <a:lstStyle>
            <a:lvl1pPr>
              <a:defRPr sz="1100"/>
            </a:lvl1pPr>
            <a:lvl2pPr>
              <a:defRPr sz="10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2170" y="186458"/>
            <a:ext cx="810381" cy="527936"/>
          </a:xfrm>
        </p:spPr>
        <p:txBody>
          <a:bodyPr/>
          <a:lstStyle>
            <a:lvl1pPr>
              <a:defRPr sz="1100"/>
            </a:lvl1pPr>
            <a:lvl2pPr>
              <a:defRPr sz="10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07090" y="2170282"/>
            <a:ext cx="966417" cy="124667"/>
          </a:xfrm>
          <a:prstGeom prst="rect">
            <a:avLst/>
          </a:prstGeom>
        </p:spPr>
        <p:txBody>
          <a:bodyPr/>
          <a:lstStyle/>
          <a:p>
            <a:fld id="{A5EF07B9-C714-754A-86A2-7DAE7A1ADB68}" type="datetimeFigureOut">
              <a:rPr lang="en-US" smtClean="0"/>
              <a:pPr/>
              <a:t>5/17/10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15111" y="2170282"/>
            <a:ext cx="1311566" cy="12466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968282" y="2170282"/>
            <a:ext cx="966417" cy="124667"/>
          </a:xfrm>
          <a:prstGeom prst="rect">
            <a:avLst/>
          </a:prstGeom>
        </p:spPr>
        <p:txBody>
          <a:bodyPr/>
          <a:lstStyle/>
          <a:p>
            <a:fld id="{FDAAADA3-D2B3-AF40-AA3A-91DD94965D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090" y="93771"/>
            <a:ext cx="3727609" cy="390261"/>
          </a:xfrm>
        </p:spPr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089" y="524142"/>
            <a:ext cx="1830009" cy="218437"/>
          </a:xfrm>
        </p:spPr>
        <p:txBody>
          <a:bodyPr anchor="b"/>
          <a:lstStyle>
            <a:lvl1pPr marL="0" indent="0">
              <a:buNone/>
              <a:defRPr sz="1000" b="1"/>
            </a:lvl1pPr>
            <a:lvl2pPr marL="185212" indent="0">
              <a:buNone/>
              <a:defRPr sz="800" b="1"/>
            </a:lvl2pPr>
            <a:lvl3pPr marL="370423" indent="0">
              <a:buNone/>
              <a:defRPr sz="700" b="1"/>
            </a:lvl3pPr>
            <a:lvl4pPr marL="555635" indent="0">
              <a:buNone/>
              <a:defRPr sz="600" b="1"/>
            </a:lvl4pPr>
            <a:lvl5pPr marL="740847" indent="0">
              <a:buNone/>
              <a:defRPr sz="600" b="1"/>
            </a:lvl5pPr>
            <a:lvl6pPr marL="926059" indent="0">
              <a:buNone/>
              <a:defRPr sz="600" b="1"/>
            </a:lvl6pPr>
            <a:lvl7pPr marL="1111270" indent="0">
              <a:buNone/>
              <a:defRPr sz="600" b="1"/>
            </a:lvl7pPr>
            <a:lvl8pPr marL="1296482" indent="0">
              <a:buNone/>
              <a:defRPr sz="600" b="1"/>
            </a:lvl8pPr>
            <a:lvl9pPr marL="1481694" indent="0">
              <a:buNone/>
              <a:defRPr sz="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7089" y="742579"/>
            <a:ext cx="1830009" cy="1349109"/>
          </a:xfrm>
        </p:spPr>
        <p:txBody>
          <a:bodyPr/>
          <a:lstStyle>
            <a:lvl1pPr>
              <a:defRPr sz="1000"/>
            </a:lvl1pPr>
            <a:lvl2pPr>
              <a:defRPr sz="800"/>
            </a:lvl2pPr>
            <a:lvl3pPr>
              <a:defRPr sz="700"/>
            </a:lvl3pPr>
            <a:lvl4pPr>
              <a:defRPr sz="600"/>
            </a:lvl4pPr>
            <a:lvl5pPr>
              <a:defRPr sz="600"/>
            </a:lvl5pPr>
            <a:lvl6pPr>
              <a:defRPr sz="600"/>
            </a:lvl6pPr>
            <a:lvl7pPr>
              <a:defRPr sz="600"/>
            </a:lvl7pPr>
            <a:lvl8pPr>
              <a:defRPr sz="600"/>
            </a:lvl8pPr>
            <a:lvl9pPr>
              <a:defRPr sz="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03971" y="524142"/>
            <a:ext cx="1830728" cy="218437"/>
          </a:xfrm>
        </p:spPr>
        <p:txBody>
          <a:bodyPr anchor="b"/>
          <a:lstStyle>
            <a:lvl1pPr marL="0" indent="0">
              <a:buNone/>
              <a:defRPr sz="1000" b="1"/>
            </a:lvl1pPr>
            <a:lvl2pPr marL="185212" indent="0">
              <a:buNone/>
              <a:defRPr sz="800" b="1"/>
            </a:lvl2pPr>
            <a:lvl3pPr marL="370423" indent="0">
              <a:buNone/>
              <a:defRPr sz="700" b="1"/>
            </a:lvl3pPr>
            <a:lvl4pPr marL="555635" indent="0">
              <a:buNone/>
              <a:defRPr sz="600" b="1"/>
            </a:lvl4pPr>
            <a:lvl5pPr marL="740847" indent="0">
              <a:buNone/>
              <a:defRPr sz="600" b="1"/>
            </a:lvl5pPr>
            <a:lvl6pPr marL="926059" indent="0">
              <a:buNone/>
              <a:defRPr sz="600" b="1"/>
            </a:lvl6pPr>
            <a:lvl7pPr marL="1111270" indent="0">
              <a:buNone/>
              <a:defRPr sz="600" b="1"/>
            </a:lvl7pPr>
            <a:lvl8pPr marL="1296482" indent="0">
              <a:buNone/>
              <a:defRPr sz="600" b="1"/>
            </a:lvl8pPr>
            <a:lvl9pPr marL="1481694" indent="0">
              <a:buNone/>
              <a:defRPr sz="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03971" y="742579"/>
            <a:ext cx="1830728" cy="1349109"/>
          </a:xfrm>
        </p:spPr>
        <p:txBody>
          <a:bodyPr/>
          <a:lstStyle>
            <a:lvl1pPr>
              <a:defRPr sz="1000"/>
            </a:lvl1pPr>
            <a:lvl2pPr>
              <a:defRPr sz="800"/>
            </a:lvl2pPr>
            <a:lvl3pPr>
              <a:defRPr sz="700"/>
            </a:lvl3pPr>
            <a:lvl4pPr>
              <a:defRPr sz="600"/>
            </a:lvl4pPr>
            <a:lvl5pPr>
              <a:defRPr sz="600"/>
            </a:lvl5pPr>
            <a:lvl6pPr>
              <a:defRPr sz="600"/>
            </a:lvl6pPr>
            <a:lvl7pPr>
              <a:defRPr sz="600"/>
            </a:lvl7pPr>
            <a:lvl8pPr>
              <a:defRPr sz="600"/>
            </a:lvl8pPr>
            <a:lvl9pPr>
              <a:defRPr sz="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07090" y="2170282"/>
            <a:ext cx="966417" cy="124667"/>
          </a:xfrm>
          <a:prstGeom prst="rect">
            <a:avLst/>
          </a:prstGeom>
        </p:spPr>
        <p:txBody>
          <a:bodyPr/>
          <a:lstStyle/>
          <a:p>
            <a:fld id="{A5EF07B9-C714-754A-86A2-7DAE7A1ADB68}" type="datetimeFigureOut">
              <a:rPr lang="en-US" smtClean="0"/>
              <a:pPr/>
              <a:t>5/17/10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415111" y="2170282"/>
            <a:ext cx="1311566" cy="12466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968282" y="2170282"/>
            <a:ext cx="966417" cy="124667"/>
          </a:xfrm>
          <a:prstGeom prst="rect">
            <a:avLst/>
          </a:prstGeom>
        </p:spPr>
        <p:txBody>
          <a:bodyPr/>
          <a:lstStyle/>
          <a:p>
            <a:fld id="{FDAAADA3-D2B3-AF40-AA3A-91DD94965D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07090" y="2170282"/>
            <a:ext cx="966417" cy="124667"/>
          </a:xfrm>
          <a:prstGeom prst="rect">
            <a:avLst/>
          </a:prstGeom>
        </p:spPr>
        <p:txBody>
          <a:bodyPr/>
          <a:lstStyle/>
          <a:p>
            <a:fld id="{A5EF07B9-C714-754A-86A2-7DAE7A1ADB68}" type="datetimeFigureOut">
              <a:rPr lang="en-US" smtClean="0"/>
              <a:pPr/>
              <a:t>5/17/10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415111" y="2170282"/>
            <a:ext cx="1311566" cy="12466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968282" y="2170282"/>
            <a:ext cx="966417" cy="124667"/>
          </a:xfrm>
          <a:prstGeom prst="rect">
            <a:avLst/>
          </a:prstGeom>
        </p:spPr>
        <p:txBody>
          <a:bodyPr/>
          <a:lstStyle/>
          <a:p>
            <a:fld id="{FDAAADA3-D2B3-AF40-AA3A-91DD94965D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07090" y="2170282"/>
            <a:ext cx="966417" cy="124667"/>
          </a:xfrm>
          <a:prstGeom prst="rect">
            <a:avLst/>
          </a:prstGeom>
        </p:spPr>
        <p:txBody>
          <a:bodyPr/>
          <a:lstStyle/>
          <a:p>
            <a:fld id="{A5EF07B9-C714-754A-86A2-7DAE7A1ADB68}" type="datetimeFigureOut">
              <a:rPr lang="en-US" smtClean="0"/>
              <a:pPr/>
              <a:t>5/17/10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415111" y="2170282"/>
            <a:ext cx="1311566" cy="12466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968282" y="2170282"/>
            <a:ext cx="966417" cy="124667"/>
          </a:xfrm>
          <a:prstGeom prst="rect">
            <a:avLst/>
          </a:prstGeom>
        </p:spPr>
        <p:txBody>
          <a:bodyPr/>
          <a:lstStyle/>
          <a:p>
            <a:fld id="{FDAAADA3-D2B3-AF40-AA3A-91DD94965D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089" y="93229"/>
            <a:ext cx="1362620" cy="396765"/>
          </a:xfrm>
        </p:spPr>
        <p:txBody>
          <a:bodyPr anchor="b"/>
          <a:lstStyle>
            <a:lvl1pPr algn="l">
              <a:defRPr sz="8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324" y="93229"/>
            <a:ext cx="2315375" cy="1998459"/>
          </a:xfrm>
        </p:spPr>
        <p:txBody>
          <a:bodyPr/>
          <a:lstStyle>
            <a:lvl1pPr>
              <a:defRPr sz="1300"/>
            </a:lvl1pPr>
            <a:lvl2pPr>
              <a:defRPr sz="1100"/>
            </a:lvl2pPr>
            <a:lvl3pPr>
              <a:defRPr sz="10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7089" y="489994"/>
            <a:ext cx="1362620" cy="1601694"/>
          </a:xfrm>
        </p:spPr>
        <p:txBody>
          <a:bodyPr/>
          <a:lstStyle>
            <a:lvl1pPr marL="0" indent="0">
              <a:buNone/>
              <a:defRPr sz="600"/>
            </a:lvl1pPr>
            <a:lvl2pPr marL="185212" indent="0">
              <a:buNone/>
              <a:defRPr sz="500"/>
            </a:lvl2pPr>
            <a:lvl3pPr marL="370423" indent="0">
              <a:buNone/>
              <a:defRPr sz="400"/>
            </a:lvl3pPr>
            <a:lvl4pPr marL="555635" indent="0">
              <a:buNone/>
              <a:defRPr sz="400"/>
            </a:lvl4pPr>
            <a:lvl5pPr marL="740847" indent="0">
              <a:buNone/>
              <a:defRPr sz="400"/>
            </a:lvl5pPr>
            <a:lvl6pPr marL="926059" indent="0">
              <a:buNone/>
              <a:defRPr sz="400"/>
            </a:lvl6pPr>
            <a:lvl7pPr marL="1111270" indent="0">
              <a:buNone/>
              <a:defRPr sz="400"/>
            </a:lvl7pPr>
            <a:lvl8pPr marL="1296482" indent="0">
              <a:buNone/>
              <a:defRPr sz="400"/>
            </a:lvl8pPr>
            <a:lvl9pPr marL="1481694" indent="0">
              <a:buNone/>
              <a:defRPr sz="4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07090" y="2170282"/>
            <a:ext cx="966417" cy="124667"/>
          </a:xfrm>
          <a:prstGeom prst="rect">
            <a:avLst/>
          </a:prstGeom>
        </p:spPr>
        <p:txBody>
          <a:bodyPr/>
          <a:lstStyle/>
          <a:p>
            <a:fld id="{A5EF07B9-C714-754A-86A2-7DAE7A1ADB68}" type="datetimeFigureOut">
              <a:rPr lang="en-US" smtClean="0"/>
              <a:pPr/>
              <a:t>5/17/10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15111" y="2170282"/>
            <a:ext cx="1311566" cy="12466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968282" y="2170282"/>
            <a:ext cx="966417" cy="124667"/>
          </a:xfrm>
          <a:prstGeom prst="rect">
            <a:avLst/>
          </a:prstGeom>
        </p:spPr>
        <p:txBody>
          <a:bodyPr/>
          <a:lstStyle/>
          <a:p>
            <a:fld id="{FDAAADA3-D2B3-AF40-AA3A-91DD94965D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1819" y="1639094"/>
            <a:ext cx="2485073" cy="193504"/>
          </a:xfrm>
        </p:spPr>
        <p:txBody>
          <a:bodyPr anchor="b"/>
          <a:lstStyle>
            <a:lvl1pPr algn="l">
              <a:defRPr sz="8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11819" y="209223"/>
            <a:ext cx="2485073" cy="1404938"/>
          </a:xfrm>
        </p:spPr>
        <p:txBody>
          <a:bodyPr/>
          <a:lstStyle>
            <a:lvl1pPr marL="0" indent="0">
              <a:buNone/>
              <a:defRPr sz="1300"/>
            </a:lvl1pPr>
            <a:lvl2pPr marL="185212" indent="0">
              <a:buNone/>
              <a:defRPr sz="1100"/>
            </a:lvl2pPr>
            <a:lvl3pPr marL="370423" indent="0">
              <a:buNone/>
              <a:defRPr sz="1000"/>
            </a:lvl3pPr>
            <a:lvl4pPr marL="555635" indent="0">
              <a:buNone/>
              <a:defRPr sz="800"/>
            </a:lvl4pPr>
            <a:lvl5pPr marL="740847" indent="0">
              <a:buNone/>
              <a:defRPr sz="800"/>
            </a:lvl5pPr>
            <a:lvl6pPr marL="926059" indent="0">
              <a:buNone/>
              <a:defRPr sz="800"/>
            </a:lvl6pPr>
            <a:lvl7pPr marL="1111270" indent="0">
              <a:buNone/>
              <a:defRPr sz="800"/>
            </a:lvl7pPr>
            <a:lvl8pPr marL="1296482" indent="0">
              <a:buNone/>
              <a:defRPr sz="800"/>
            </a:lvl8pPr>
            <a:lvl9pPr marL="1481694" indent="0">
              <a:buNone/>
              <a:defRPr sz="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1819" y="1832599"/>
            <a:ext cx="2485073" cy="274808"/>
          </a:xfrm>
        </p:spPr>
        <p:txBody>
          <a:bodyPr/>
          <a:lstStyle>
            <a:lvl1pPr marL="0" indent="0">
              <a:buNone/>
              <a:defRPr sz="600"/>
            </a:lvl1pPr>
            <a:lvl2pPr marL="185212" indent="0">
              <a:buNone/>
              <a:defRPr sz="500"/>
            </a:lvl2pPr>
            <a:lvl3pPr marL="370423" indent="0">
              <a:buNone/>
              <a:defRPr sz="400"/>
            </a:lvl3pPr>
            <a:lvl4pPr marL="555635" indent="0">
              <a:buNone/>
              <a:defRPr sz="400"/>
            </a:lvl4pPr>
            <a:lvl5pPr marL="740847" indent="0">
              <a:buNone/>
              <a:defRPr sz="400"/>
            </a:lvl5pPr>
            <a:lvl6pPr marL="926059" indent="0">
              <a:buNone/>
              <a:defRPr sz="400"/>
            </a:lvl6pPr>
            <a:lvl7pPr marL="1111270" indent="0">
              <a:buNone/>
              <a:defRPr sz="400"/>
            </a:lvl7pPr>
            <a:lvl8pPr marL="1296482" indent="0">
              <a:buNone/>
              <a:defRPr sz="400"/>
            </a:lvl8pPr>
            <a:lvl9pPr marL="1481694" indent="0">
              <a:buNone/>
              <a:defRPr sz="4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07090" y="2170282"/>
            <a:ext cx="966417" cy="124667"/>
          </a:xfrm>
          <a:prstGeom prst="rect">
            <a:avLst/>
          </a:prstGeom>
        </p:spPr>
        <p:txBody>
          <a:bodyPr/>
          <a:lstStyle/>
          <a:p>
            <a:fld id="{A5EF07B9-C714-754A-86A2-7DAE7A1ADB68}" type="datetimeFigureOut">
              <a:rPr lang="en-US" smtClean="0"/>
              <a:pPr/>
              <a:t>5/17/10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15111" y="2170282"/>
            <a:ext cx="1311566" cy="12466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968282" y="2170282"/>
            <a:ext cx="966417" cy="124667"/>
          </a:xfrm>
          <a:prstGeom prst="rect">
            <a:avLst/>
          </a:prstGeom>
        </p:spPr>
        <p:txBody>
          <a:bodyPr/>
          <a:lstStyle/>
          <a:p>
            <a:fld id="{FDAAADA3-D2B3-AF40-AA3A-91DD94965D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07090" y="2170282"/>
            <a:ext cx="966417" cy="124667"/>
          </a:xfrm>
          <a:prstGeom prst="rect">
            <a:avLst/>
          </a:prstGeom>
        </p:spPr>
        <p:txBody>
          <a:bodyPr/>
          <a:lstStyle/>
          <a:p>
            <a:fld id="{A5EF07B9-C714-754A-86A2-7DAE7A1ADB68}" type="datetimeFigureOut">
              <a:rPr lang="en-US" smtClean="0"/>
              <a:pPr/>
              <a:t>5/17/10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15111" y="2170282"/>
            <a:ext cx="1311566" cy="12466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68282" y="2170282"/>
            <a:ext cx="966417" cy="124667"/>
          </a:xfrm>
          <a:prstGeom prst="rect">
            <a:avLst/>
          </a:prstGeom>
        </p:spPr>
        <p:txBody>
          <a:bodyPr/>
          <a:lstStyle/>
          <a:p>
            <a:fld id="{FDAAADA3-D2B3-AF40-AA3A-91DD94965D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60462" y="31980"/>
            <a:ext cx="422089" cy="682414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3478" y="31980"/>
            <a:ext cx="1197955" cy="682414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07090" y="2170282"/>
            <a:ext cx="966417" cy="124667"/>
          </a:xfrm>
          <a:prstGeom prst="rect">
            <a:avLst/>
          </a:prstGeom>
        </p:spPr>
        <p:txBody>
          <a:bodyPr/>
          <a:lstStyle/>
          <a:p>
            <a:fld id="{A5EF07B9-C714-754A-86A2-7DAE7A1ADB68}" type="datetimeFigureOut">
              <a:rPr lang="en-US" smtClean="0"/>
              <a:pPr/>
              <a:t>5/17/10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15111" y="2170282"/>
            <a:ext cx="1311566" cy="12466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68282" y="2170282"/>
            <a:ext cx="966417" cy="124667"/>
          </a:xfrm>
          <a:prstGeom prst="rect">
            <a:avLst/>
          </a:prstGeom>
        </p:spPr>
        <p:txBody>
          <a:bodyPr/>
          <a:lstStyle/>
          <a:p>
            <a:fld id="{FDAAADA3-D2B3-AF40-AA3A-91DD94965D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0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090" y="93771"/>
            <a:ext cx="3727609" cy="390261"/>
          </a:xfrm>
          <a:prstGeom prst="rect">
            <a:avLst/>
          </a:prstGeom>
        </p:spPr>
        <p:txBody>
          <a:bodyPr vert="horz" lIns="37042" tIns="18521" rIns="37042" bIns="18521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090" y="546365"/>
            <a:ext cx="3727609" cy="1545323"/>
          </a:xfrm>
          <a:prstGeom prst="rect">
            <a:avLst/>
          </a:prstGeom>
        </p:spPr>
        <p:txBody>
          <a:bodyPr vert="horz" lIns="37042" tIns="18521" rIns="37042" bIns="18521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3664" r:id="rId2"/>
    <p:sldLayoutId id="2147483663" r:id="rId3"/>
    <p:sldLayoutId id="2147483665" r:id="rId4"/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transition spd="slow" advClick="0" advTm="10000">
    <p:fade/>
  </p:transition>
  <p:timing>
    <p:tnLst>
      <p:par>
        <p:cTn id="1" dur="indefinite" restart="never" nodeType="tmRoot"/>
      </p:par>
    </p:tnLst>
  </p:timing>
  <p:txStyles>
    <p:titleStyle>
      <a:lvl1pPr algn="ctr" defTabSz="185212" rtl="0" eaLnBrk="1" latinLnBrk="0" hangingPunct="1">
        <a:spcBef>
          <a:spcPct val="0"/>
        </a:spcBef>
        <a:buNone/>
        <a:defRPr sz="1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909" indent="-138909" algn="l" defTabSz="185212" rtl="0" eaLnBrk="1" latinLnBrk="0" hangingPunct="1">
        <a:spcBef>
          <a:spcPct val="20000"/>
        </a:spcBef>
        <a:buFont typeface="Arial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00969" indent="-115757" algn="l" defTabSz="185212" rtl="0" eaLnBrk="1" latinLnBrk="0" hangingPunct="1">
        <a:spcBef>
          <a:spcPct val="20000"/>
        </a:spcBef>
        <a:buFont typeface="Arial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463029" indent="-92606" algn="l" defTabSz="185212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648241" indent="-92606" algn="l" defTabSz="185212" rtl="0" eaLnBrk="1" latinLnBrk="0" hangingPunct="1">
        <a:spcBef>
          <a:spcPct val="20000"/>
        </a:spcBef>
        <a:buFont typeface="Arial"/>
        <a:buChar char="–"/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833453" indent="-92606" algn="l" defTabSz="185212" rtl="0" eaLnBrk="1" latinLnBrk="0" hangingPunct="1">
        <a:spcBef>
          <a:spcPct val="20000"/>
        </a:spcBef>
        <a:buFont typeface="Arial"/>
        <a:buChar char="»"/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1018664" indent="-92606" algn="l" defTabSz="185212" rtl="0" eaLnBrk="1" latinLnBrk="0" hangingPunct="1">
        <a:spcBef>
          <a:spcPct val="20000"/>
        </a:spcBef>
        <a:buFont typeface="Arial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6pPr>
      <a:lvl7pPr marL="1203876" indent="-92606" algn="l" defTabSz="185212" rtl="0" eaLnBrk="1" latinLnBrk="0" hangingPunct="1">
        <a:spcBef>
          <a:spcPct val="20000"/>
        </a:spcBef>
        <a:buFont typeface="Arial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7pPr>
      <a:lvl8pPr marL="1389088" indent="-92606" algn="l" defTabSz="185212" rtl="0" eaLnBrk="1" latinLnBrk="0" hangingPunct="1">
        <a:spcBef>
          <a:spcPct val="20000"/>
        </a:spcBef>
        <a:buFont typeface="Arial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8pPr>
      <a:lvl9pPr marL="1574300" indent="-92606" algn="l" defTabSz="185212" rtl="0" eaLnBrk="1" latinLnBrk="0" hangingPunct="1">
        <a:spcBef>
          <a:spcPct val="20000"/>
        </a:spcBef>
        <a:buFont typeface="Arial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5212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1pPr>
      <a:lvl2pPr marL="185212" algn="l" defTabSz="185212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2pPr>
      <a:lvl3pPr marL="370423" algn="l" defTabSz="185212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3pPr>
      <a:lvl4pPr marL="555635" algn="l" defTabSz="185212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4pPr>
      <a:lvl5pPr marL="740847" algn="l" defTabSz="185212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5pPr>
      <a:lvl6pPr marL="926059" algn="l" defTabSz="185212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6pPr>
      <a:lvl7pPr marL="1111270" algn="l" defTabSz="185212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7pPr>
      <a:lvl8pPr marL="1296482" algn="l" defTabSz="185212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8pPr>
      <a:lvl9pPr marL="1481694" algn="l" defTabSz="185212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web_10_may_14.jpg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-13618" b="-13618"/>
          <a:stretch>
            <a:fillRect/>
          </a:stretch>
        </p:blipFill>
        <p:spPr>
          <a:xfrm>
            <a:off x="0" y="-152388"/>
            <a:ext cx="4141788" cy="2341563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AuScope</a:t>
            </a:r>
            <a:r>
              <a:rPr lang="en-US" dirty="0" smtClean="0"/>
              <a:t> 12m antennas</a:t>
            </a:r>
            <a:endParaRPr lang="en-US" dirty="0"/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web_10_may_14.jpg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-13618" b="-13618"/>
          <a:stretch>
            <a:fillRect/>
          </a:stretch>
        </p:blipFill>
        <p:spPr>
          <a:xfrm>
            <a:off x="0" y="-139689"/>
            <a:ext cx="4141788" cy="2341563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smtClean="0"/>
              <a:t>The AuScope 12m antennas</a:t>
            </a:r>
            <a:endParaRPr lang="en-US" dirty="0"/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MtPleasantJL1a.jpg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-8989" r="-8989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			Mt Pleasant Observatory</a:t>
            </a:r>
            <a:endParaRPr lang="en-US" dirty="0"/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15" descr="MtPleasantJL2a.jpg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-8989" r="-8989"/>
          <a:stretch>
            <a:fillRect/>
          </a:stretch>
        </p:blipFill>
        <p:spPr>
          <a:xfrm>
            <a:off x="-441747" y="-50800"/>
            <a:ext cx="4964529" cy="2806700"/>
          </a:xfrm>
        </p:spPr>
      </p:pic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 			Mt Pleasant</a:t>
            </a:r>
            <a:br>
              <a:rPr lang="en-US" dirty="0" smtClean="0"/>
            </a:br>
            <a:r>
              <a:rPr lang="en-US" dirty="0" smtClean="0"/>
              <a:t>  	Observatory</a:t>
            </a:r>
            <a:endParaRPr lang="en-US" dirty="0"/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uScope_screens_examp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AuScope_screens_example.potx</Template>
  <TotalTime>4</TotalTime>
  <Words>24</Words>
  <Application>Microsoft Macintosh PowerPoint</Application>
  <PresentationFormat>Custom</PresentationFormat>
  <Paragraphs>4</Paragraphs>
  <Slides>4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AuScope_screens_example</vt:lpstr>
      <vt:lpstr>Slide 1</vt:lpstr>
      <vt:lpstr>Slide 2</vt:lpstr>
      <vt:lpstr>Slide 3</vt:lpstr>
      <vt:lpstr>Slide 4</vt:lpstr>
    </vt:vector>
  </TitlesOfParts>
  <Company>University of Tasmania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Jim Lovell</dc:creator>
  <cp:lastModifiedBy>Jim Lovell</cp:lastModifiedBy>
  <cp:revision>1</cp:revision>
  <dcterms:created xsi:type="dcterms:W3CDTF">2010-05-17T02:32:26Z</dcterms:created>
  <dcterms:modified xsi:type="dcterms:W3CDTF">2010-05-17T02:36:34Z</dcterms:modified>
</cp:coreProperties>
</file>